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755" r:id="rId5"/>
  </p:sldMasterIdLst>
  <p:notesMasterIdLst>
    <p:notesMasterId r:id="rId17"/>
  </p:notesMasterIdLst>
  <p:handoutMasterIdLst>
    <p:handoutMasterId r:id="rId18"/>
  </p:handout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clrMode="gray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DAE4F2"/>
    <a:srgbClr val="45441B"/>
    <a:srgbClr val="99CCFF"/>
    <a:srgbClr val="FF9900"/>
    <a:srgbClr val="006666"/>
    <a:srgbClr val="336600"/>
    <a:srgbClr val="859B6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6875" autoAdjust="0"/>
  </p:normalViewPr>
  <p:slideViewPr>
    <p:cSldViewPr>
      <p:cViewPr>
        <p:scale>
          <a:sx n="63" d="100"/>
          <a:sy n="63" d="100"/>
        </p:scale>
        <p:origin x="-984" y="-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4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18" Type="http://schemas.openxmlformats.org/officeDocument/2006/relationships/handoutMaster" Target="handoutMasters/handoutMaster1.xml"/><Relationship Id="rId19" Type="http://schemas.openxmlformats.org/officeDocument/2006/relationships/printerSettings" Target="printerSettings/printerSettings1.bin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customXml" Target="../customXml/item3.xml"/><Relationship Id="rId4" Type="http://schemas.openxmlformats.org/officeDocument/2006/relationships/customXml" Target="../customXml/item4.xml"/><Relationship Id="rId5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F0F6BE-134C-D74F-ACF6-DB273CBAC0FD}" type="datetimeFigureOut">
              <a:rPr lang="en-US" smtClean="0"/>
              <a:t>2/18/14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B5883C-8C5E-B846-AD47-CE6BF5925E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70701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>
                <a:latin typeface="Times New Roman" charset="0"/>
                <a:ea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863CE6B-4682-44A3-AD62-260A7674CFBF}" type="datetimeFigureOut">
              <a:rPr lang="en-US"/>
              <a:pPr/>
              <a:t>2/18/14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>
                <a:latin typeface="Times New Roman" charset="0"/>
                <a:ea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12B92C2-0336-41A2-B8FB-324A745EE72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496939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fld id="{43114CA0-5279-49EF-B040-A377EC88865C}" type="slidenum">
              <a:rPr lang="en-US" sz="1200"/>
              <a:pPr/>
              <a:t>6</a:t>
            </a:fld>
            <a:endParaRPr lang="en-US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2DA07-77C9-4599-9ECF-BF835DAD8E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48081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E338-1517-43F4-B16E-A3133188494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7387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56240-7F57-48A2-A7B6-AB5B761E479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83279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DD515-E6B6-462C-AEBA-AF66AAE4F4A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2172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DF2C6-BF44-44E8-8859-F36CE43C3BA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46783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BCE22-6878-4EA1-ABB7-A1CC9D2A789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88046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EE74F-146D-4B88-8129-BF8F577F9A4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6189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87224-C598-4260-9720-FBB80C27E19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16061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A0A3A-D345-406B-9A45-15B0BF3D91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6344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6E39F-8346-4462-9E1E-1E408F3AC9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4060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A6CD4-5B74-4906-B47D-B885F5D9713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1020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159440-6B0B-4D0F-AAEA-C0E7A28E8D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91312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6" r:id="rId1"/>
    <p:sldLayoutId id="2147483757" r:id="rId2"/>
    <p:sldLayoutId id="2147483758" r:id="rId3"/>
    <p:sldLayoutId id="2147483759" r:id="rId4"/>
    <p:sldLayoutId id="2147483760" r:id="rId5"/>
    <p:sldLayoutId id="2147483761" r:id="rId6"/>
    <p:sldLayoutId id="2147483762" r:id="rId7"/>
    <p:sldLayoutId id="2147483763" r:id="rId8"/>
    <p:sldLayoutId id="2147483764" r:id="rId9"/>
    <p:sldLayoutId id="2147483765" r:id="rId10"/>
    <p:sldLayoutId id="2147483766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5013325"/>
            <a:ext cx="7723188" cy="762000"/>
          </a:xfrm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>
              <a:defRPr/>
            </a:pPr>
            <a:r>
              <a:rPr lang="en-US" dirty="0" smtClean="0">
                <a:ea typeface="+mj-ea"/>
              </a:rPr>
              <a:t>OMG!! I love Quiz Day</a:t>
            </a:r>
          </a:p>
        </p:txBody>
      </p:sp>
      <p:sp>
        <p:nvSpPr>
          <p:cNvPr id="262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50825" y="5661025"/>
            <a:ext cx="7723188" cy="792163"/>
          </a:xfrm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>
            <a:normAutofit fontScale="77500" lnSpcReduction="20000"/>
          </a:bodyPr>
          <a:lstStyle/>
          <a:p>
            <a:pPr>
              <a:defRPr/>
            </a:pPr>
            <a:r>
              <a:rPr lang="en-US" dirty="0" smtClean="0">
                <a:ea typeface="+mn-ea"/>
              </a:rPr>
              <a:t>Yours truly,</a:t>
            </a:r>
          </a:p>
          <a:p>
            <a:pPr>
              <a:defRPr/>
            </a:pPr>
            <a:r>
              <a:rPr lang="en-US" dirty="0" smtClean="0">
                <a:ea typeface="+mn-ea"/>
              </a:rPr>
              <a:t>Mr. Schlagel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ea typeface="+mj-ea"/>
              </a:rPr>
              <a:t>#9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16725" y="1752600"/>
            <a:ext cx="4495800" cy="4751387"/>
          </a:xfrm>
        </p:spPr>
        <p:txBody>
          <a:bodyPr/>
          <a:lstStyle/>
          <a:p>
            <a:pPr>
              <a:buFont typeface="Wingdings" charset="0"/>
              <a:buChar char="l"/>
              <a:defRPr/>
            </a:pPr>
            <a:r>
              <a:rPr lang="en-US" dirty="0" smtClean="0">
                <a:ea typeface="+mn-ea"/>
              </a:rPr>
              <a:t>2 Men were credited with discovering the double helix shape of DNA!</a:t>
            </a:r>
          </a:p>
          <a:p>
            <a:pPr>
              <a:buFont typeface="Wingdings" charset="0"/>
              <a:buChar char="l"/>
              <a:defRPr/>
            </a:pPr>
            <a:endParaRPr lang="en-US" dirty="0">
              <a:ea typeface="+mn-ea"/>
            </a:endParaRPr>
          </a:p>
          <a:p>
            <a:pPr>
              <a:buFont typeface="Wingdings" charset="0"/>
              <a:buChar char="l"/>
              <a:defRPr/>
            </a:pPr>
            <a:r>
              <a:rPr lang="en-US" dirty="0" smtClean="0">
                <a:ea typeface="+mn-ea"/>
              </a:rPr>
              <a:t>Who was one of those people?</a:t>
            </a:r>
            <a:r>
              <a:rPr lang="en-US" dirty="0">
                <a:ea typeface="+mn-ea"/>
              </a:rPr>
              <a:t> </a:t>
            </a:r>
            <a:r>
              <a:rPr lang="en-US" dirty="0" smtClean="0">
                <a:ea typeface="+mn-ea"/>
              </a:rPr>
              <a:t>Any part of the name will work!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ea typeface="+mj-ea"/>
              </a:rPr>
              <a:t>#10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Science is so _________ !</a:t>
            </a:r>
          </a:p>
          <a:p>
            <a:pPr lvl="1"/>
            <a:r>
              <a:rPr lang="en-US" dirty="0" smtClean="0"/>
              <a:t>Stupid</a:t>
            </a:r>
          </a:p>
          <a:p>
            <a:pPr lvl="1"/>
            <a:r>
              <a:rPr lang="en-US" dirty="0" smtClean="0"/>
              <a:t>Dope</a:t>
            </a:r>
          </a:p>
          <a:p>
            <a:pPr lvl="1"/>
            <a:r>
              <a:rPr lang="en-US" dirty="0" smtClean="0"/>
              <a:t>Boring</a:t>
            </a:r>
          </a:p>
          <a:p>
            <a:pPr lvl="1"/>
            <a:r>
              <a:rPr lang="en-US" dirty="0" smtClean="0"/>
              <a:t>Awesome</a:t>
            </a:r>
          </a:p>
          <a:p>
            <a:pPr lvl="1"/>
            <a:r>
              <a:rPr lang="en-US" dirty="0" smtClean="0"/>
              <a:t>Eh….its like </a:t>
            </a:r>
            <a:r>
              <a:rPr lang="en-US" dirty="0" err="1" smtClean="0"/>
              <a:t>kinda</a:t>
            </a:r>
            <a:r>
              <a:rPr lang="en-US" dirty="0" smtClean="0"/>
              <a:t> cool bro, but then it</a:t>
            </a:r>
            <a:r>
              <a:rPr lang="en-US" altLang="en-US" dirty="0" smtClean="0"/>
              <a:t>’</a:t>
            </a:r>
            <a:r>
              <a:rPr lang="en-US" dirty="0" smtClean="0"/>
              <a:t>s like, I feel so dumb when Mr. Schlagel talks because he is so smart and its just like, I want to be him sometimes! 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ea typeface="+mj-ea"/>
              </a:rPr>
              <a:t>#1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0"/>
              <a:buChar char="l"/>
              <a:defRPr/>
            </a:pPr>
            <a:r>
              <a:rPr lang="en-US" dirty="0" smtClean="0">
                <a:ea typeface="+mn-ea"/>
              </a:rPr>
              <a:t>DNA stands for _________________</a:t>
            </a:r>
          </a:p>
          <a:p>
            <a:pPr>
              <a:buFont typeface="Wingdings" charset="0"/>
              <a:buChar char="l"/>
              <a:defRPr/>
            </a:pPr>
            <a:endParaRPr lang="en-US" dirty="0" smtClean="0">
              <a:ea typeface="+mn-ea"/>
            </a:endParaRPr>
          </a:p>
          <a:p>
            <a:pPr lvl="1">
              <a:buFont typeface="Wingdings" charset="0"/>
              <a:buChar char="l"/>
              <a:defRPr/>
            </a:pPr>
            <a:r>
              <a:rPr lang="en-US" dirty="0" err="1" smtClean="0">
                <a:ea typeface="+mn-ea"/>
              </a:rPr>
              <a:t>Dextrosenucleic</a:t>
            </a:r>
            <a:r>
              <a:rPr lang="en-US" dirty="0" smtClean="0">
                <a:ea typeface="+mn-ea"/>
              </a:rPr>
              <a:t> Acid</a:t>
            </a:r>
          </a:p>
          <a:p>
            <a:pPr lvl="1">
              <a:buFont typeface="Wingdings" charset="0"/>
              <a:buChar char="l"/>
              <a:defRPr/>
            </a:pPr>
            <a:r>
              <a:rPr lang="en-US" dirty="0" smtClean="0">
                <a:ea typeface="+mn-ea"/>
              </a:rPr>
              <a:t>Ribonucleic Acid</a:t>
            </a:r>
          </a:p>
          <a:p>
            <a:pPr lvl="1">
              <a:buFont typeface="Wingdings" charset="0"/>
              <a:buChar char="l"/>
              <a:defRPr/>
            </a:pPr>
            <a:r>
              <a:rPr lang="en-US" dirty="0" smtClean="0">
                <a:ea typeface="+mn-ea"/>
              </a:rPr>
              <a:t>Deoxyribonucleic Acid</a:t>
            </a:r>
          </a:p>
          <a:p>
            <a:pPr lvl="1">
              <a:buFont typeface="Wingdings" charset="0"/>
              <a:buChar char="l"/>
              <a:defRPr/>
            </a:pPr>
            <a:r>
              <a:rPr lang="en-US" dirty="0" smtClean="0">
                <a:ea typeface="+mn-ea"/>
              </a:rPr>
              <a:t>Double Nucleic Acid</a:t>
            </a:r>
          </a:p>
          <a:p>
            <a:pPr lvl="1">
              <a:buFont typeface="Wingdings" charset="0"/>
              <a:buChar char="l"/>
              <a:defRPr/>
            </a:pPr>
            <a:endParaRPr lang="en-US" dirty="0">
              <a:ea typeface="+mn-ea"/>
            </a:endParaRPr>
          </a:p>
          <a:p>
            <a:pPr>
              <a:buFont typeface="Wingdings" charset="0"/>
              <a:buChar char="l"/>
              <a:defRPr/>
            </a:pPr>
            <a:endParaRPr lang="en-US" dirty="0" smtClean="0">
              <a:ea typeface="+mn-ea"/>
            </a:endParaRPr>
          </a:p>
          <a:p>
            <a:pPr>
              <a:buFont typeface="Wingdings" charset="0"/>
              <a:buChar char="l"/>
              <a:defRPr/>
            </a:pPr>
            <a:endParaRPr lang="en-US" dirty="0" smtClean="0">
              <a:ea typeface="+mn-ea"/>
            </a:endParaRPr>
          </a:p>
          <a:p>
            <a:pPr>
              <a:buFont typeface="Wingdings" charset="0"/>
              <a:buChar char="l"/>
              <a:defRPr/>
            </a:pPr>
            <a:endParaRPr lang="en-US" dirty="0" smtClean="0">
              <a:ea typeface="+mn-ea"/>
            </a:endParaRPr>
          </a:p>
          <a:p>
            <a:pPr marL="0" indent="0">
              <a:buNone/>
              <a:defRPr/>
            </a:pPr>
            <a:endParaRPr lang="en-US" dirty="0" smtClean="0">
              <a:ea typeface="+mn-ea"/>
            </a:endParaRPr>
          </a:p>
        </p:txBody>
      </p:sp>
      <p:pic>
        <p:nvPicPr>
          <p:cNvPr id="5123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2781300"/>
            <a:ext cx="3810000" cy="4062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ea typeface="+mj-ea"/>
              </a:rPr>
              <a:t>#2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0"/>
              <a:buChar char="l"/>
              <a:defRPr/>
            </a:pPr>
            <a:r>
              <a:rPr lang="en-US" dirty="0" smtClean="0">
                <a:ea typeface="+mn-ea"/>
              </a:rPr>
              <a:t>What is the shape of DNA? Or what does it look like?</a:t>
            </a:r>
          </a:p>
          <a:p>
            <a:pPr>
              <a:buFont typeface="Wingdings" charset="0"/>
              <a:buChar char="l"/>
              <a:defRPr/>
            </a:pPr>
            <a:endParaRPr lang="en-US" dirty="0" smtClean="0">
              <a:ea typeface="+mn-ea"/>
            </a:endParaRPr>
          </a:p>
          <a:p>
            <a:pPr>
              <a:buFont typeface="Wingdings" charset="0"/>
              <a:buChar char="l"/>
              <a:defRPr/>
            </a:pPr>
            <a:endParaRPr lang="en-US" dirty="0" smtClean="0">
              <a:ea typeface="+mn-ea"/>
            </a:endParaRPr>
          </a:p>
          <a:p>
            <a:pPr>
              <a:buFont typeface="Wingdings" charset="0"/>
              <a:buChar char="l"/>
              <a:defRPr/>
            </a:pPr>
            <a:endParaRPr lang="en-US" dirty="0" smtClean="0">
              <a:ea typeface="+mn-ea"/>
            </a:endParaRPr>
          </a:p>
          <a:p>
            <a:pPr marL="0" indent="0">
              <a:buNone/>
              <a:defRPr/>
            </a:pPr>
            <a:endParaRPr lang="en-US" dirty="0" smtClean="0">
              <a:ea typeface="+mn-ea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2650" y="2781300"/>
            <a:ext cx="4445000" cy="334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ea typeface="+mj-ea"/>
              </a:rPr>
              <a:t>#3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77200" cy="3962400"/>
          </a:xfrm>
        </p:spPr>
        <p:txBody>
          <a:bodyPr/>
          <a:lstStyle/>
          <a:p>
            <a:pPr>
              <a:buFont typeface="Wingdings" charset="0"/>
              <a:buChar char="l"/>
              <a:defRPr/>
            </a:pPr>
            <a:r>
              <a:rPr lang="en-US" dirty="0" smtClean="0">
                <a:ea typeface="+mn-ea"/>
              </a:rPr>
              <a:t>There are 3 things that make up a Nucleotide! Which of these 3 things make up a NUCLEOTIDE?</a:t>
            </a:r>
          </a:p>
          <a:p>
            <a:pPr marL="0" indent="0">
              <a:buNone/>
              <a:defRPr/>
            </a:pPr>
            <a:endParaRPr lang="en-US" dirty="0" smtClean="0">
              <a:ea typeface="+mn-ea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19200" y="4191000"/>
            <a:ext cx="6781800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Phosphate, Backbone, Sugar, Base, Ladder, Carbohydrate, Fats, Oxygen, Hydrogen…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ea typeface="+mj-ea"/>
              </a:rPr>
              <a:t>#4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57338"/>
            <a:ext cx="5791200" cy="4751387"/>
          </a:xfrm>
        </p:spPr>
        <p:txBody>
          <a:bodyPr/>
          <a:lstStyle/>
          <a:p>
            <a:pPr>
              <a:buFont typeface="Wingdings" charset="0"/>
              <a:buChar char="l"/>
              <a:defRPr/>
            </a:pPr>
            <a:r>
              <a:rPr lang="en-US" dirty="0" smtClean="0">
                <a:ea typeface="+mn-ea"/>
              </a:rPr>
              <a:t>There are a total of 5 nitrogen bases! Five you say… We have only learned 4 up to this point!</a:t>
            </a:r>
          </a:p>
          <a:p>
            <a:pPr>
              <a:buFont typeface="Wingdings" charset="0"/>
              <a:buChar char="l"/>
              <a:defRPr/>
            </a:pPr>
            <a:endParaRPr lang="en-US" dirty="0" smtClean="0">
              <a:ea typeface="+mn-ea"/>
            </a:endParaRPr>
          </a:p>
          <a:p>
            <a:pPr lvl="1">
              <a:buFont typeface="Wingdings" charset="0"/>
              <a:buChar char="l"/>
              <a:defRPr/>
            </a:pPr>
            <a:r>
              <a:rPr lang="en-US" dirty="0" smtClean="0">
                <a:ea typeface="+mn-ea"/>
              </a:rPr>
              <a:t>List the names of the 4 Nitrogen bases we have learned so far</a:t>
            </a:r>
          </a:p>
          <a:p>
            <a:pPr>
              <a:buFont typeface="Wingdings" charset="0"/>
              <a:buChar char="l"/>
              <a:defRPr/>
            </a:pPr>
            <a:endParaRPr lang="en-US" dirty="0" smtClean="0">
              <a:ea typeface="+mn-ea"/>
            </a:endParaRPr>
          </a:p>
          <a:p>
            <a:pPr marL="0" indent="0">
              <a:buNone/>
              <a:defRPr/>
            </a:pPr>
            <a:endParaRPr lang="en-US" dirty="0" smtClean="0">
              <a:ea typeface="+mn-ea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00799" y="3480251"/>
            <a:ext cx="2743179" cy="335373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ea typeface="+mj-ea"/>
              </a:rPr>
              <a:t>#5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650" y="1628775"/>
            <a:ext cx="7696200" cy="5113338"/>
          </a:xfrm>
        </p:spPr>
        <p:txBody>
          <a:bodyPr/>
          <a:lstStyle/>
          <a:p>
            <a:pPr>
              <a:buFont typeface="Wingdings" charset="0"/>
              <a:buChar char="l"/>
              <a:defRPr/>
            </a:pPr>
            <a:endParaRPr lang="en-US" dirty="0" smtClean="0">
              <a:ea typeface="+mn-ea"/>
            </a:endParaRPr>
          </a:p>
          <a:p>
            <a:pPr marL="457200" lvl="1" indent="0">
              <a:buFont typeface="Wingdings" charset="0"/>
              <a:buNone/>
              <a:defRPr/>
            </a:pPr>
            <a:endParaRPr lang="en-US" dirty="0" smtClean="0">
              <a:ea typeface="+mn-ea"/>
            </a:endParaRPr>
          </a:p>
          <a:p>
            <a:pPr marL="0" indent="0">
              <a:buNone/>
              <a:defRPr/>
            </a:pPr>
            <a:endParaRPr lang="en-US" dirty="0" smtClean="0">
              <a:ea typeface="+mn-ea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8600" y="1524000"/>
            <a:ext cx="45720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bases always pair a specific way!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Adenine always pairs with _____________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Cytosine always </a:t>
            </a:r>
            <a:r>
              <a:rPr lang="en-US" smtClean="0"/>
              <a:t>pairs with ______________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ea typeface="+mj-ea"/>
              </a:rPr>
              <a:t>#6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1" y="1773238"/>
            <a:ext cx="4267200" cy="4751387"/>
          </a:xfrm>
        </p:spPr>
        <p:txBody>
          <a:bodyPr/>
          <a:lstStyle/>
          <a:p>
            <a:pPr>
              <a:buFont typeface="Wingdings" charset="0"/>
              <a:buChar char="l"/>
              <a:defRPr/>
            </a:pPr>
            <a:r>
              <a:rPr lang="en-US" dirty="0" smtClean="0">
                <a:ea typeface="+mn-ea"/>
              </a:rPr>
              <a:t>Bases that are </a:t>
            </a:r>
            <a:r>
              <a:rPr lang="en-US" b="1" dirty="0" smtClean="0">
                <a:ea typeface="+mn-ea"/>
              </a:rPr>
              <a:t>Purines</a:t>
            </a:r>
            <a:r>
              <a:rPr lang="en-US" dirty="0" smtClean="0">
                <a:ea typeface="+mn-ea"/>
              </a:rPr>
              <a:t> have _____ rings (1 or 2)</a:t>
            </a:r>
          </a:p>
          <a:p>
            <a:pPr>
              <a:buFont typeface="Wingdings" charset="0"/>
              <a:buChar char="l"/>
              <a:defRPr/>
            </a:pPr>
            <a:endParaRPr lang="en-US" dirty="0">
              <a:ea typeface="+mn-ea"/>
            </a:endParaRPr>
          </a:p>
          <a:p>
            <a:pPr>
              <a:buFont typeface="Wingdings" charset="0"/>
              <a:buChar char="l"/>
              <a:defRPr/>
            </a:pPr>
            <a:r>
              <a:rPr lang="en-US" dirty="0" smtClean="0">
                <a:ea typeface="+mn-ea"/>
              </a:rPr>
              <a:t>Bases that are Pyrimidine's have ____ rings (1 or 2)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ea typeface="+mj-ea"/>
              </a:rPr>
              <a:t>#7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484313"/>
            <a:ext cx="8991600" cy="4751387"/>
          </a:xfrm>
        </p:spPr>
        <p:txBody>
          <a:bodyPr/>
          <a:lstStyle/>
          <a:p>
            <a:pPr>
              <a:buFont typeface="Wingdings" charset="0"/>
              <a:buChar char="l"/>
              <a:defRPr/>
            </a:pPr>
            <a:r>
              <a:rPr lang="en-US" dirty="0" smtClean="0">
                <a:ea typeface="+mn-ea"/>
              </a:rPr>
              <a:t>The backbone of DNA is similar to the sides of a ladder! Not your backbone!</a:t>
            </a:r>
          </a:p>
          <a:p>
            <a:pPr>
              <a:buFont typeface="Wingdings" charset="0"/>
              <a:buChar char="l"/>
              <a:defRPr/>
            </a:pPr>
            <a:r>
              <a:rPr lang="en-US" dirty="0" smtClean="0">
                <a:ea typeface="+mn-ea"/>
              </a:rPr>
              <a:t>Which 2 things make up the backbone of DNA?</a:t>
            </a:r>
          </a:p>
          <a:p>
            <a:pPr lvl="1">
              <a:buFont typeface="Wingdings" charset="0"/>
              <a:buChar char="l"/>
              <a:defRPr/>
            </a:pPr>
            <a:r>
              <a:rPr lang="en-US" dirty="0" smtClean="0">
                <a:ea typeface="+mn-ea"/>
              </a:rPr>
              <a:t>Base and phosphate</a:t>
            </a:r>
          </a:p>
          <a:p>
            <a:pPr lvl="1">
              <a:buFont typeface="Wingdings" charset="0"/>
              <a:buChar char="l"/>
              <a:defRPr/>
            </a:pPr>
            <a:r>
              <a:rPr lang="en-US" dirty="0" smtClean="0">
                <a:ea typeface="+mn-ea"/>
              </a:rPr>
              <a:t>Phosphate and base</a:t>
            </a:r>
          </a:p>
          <a:p>
            <a:pPr lvl="1">
              <a:buFont typeface="Wingdings" charset="0"/>
              <a:buChar char="l"/>
              <a:defRPr/>
            </a:pPr>
            <a:r>
              <a:rPr lang="en-US" dirty="0" smtClean="0">
                <a:ea typeface="+mn-ea"/>
              </a:rPr>
              <a:t>Sugar and base</a:t>
            </a:r>
          </a:p>
          <a:p>
            <a:pPr lvl="1">
              <a:buFont typeface="Wingdings" charset="0"/>
              <a:buChar char="l"/>
              <a:defRPr/>
            </a:pPr>
            <a:r>
              <a:rPr lang="en-US" dirty="0" smtClean="0">
                <a:ea typeface="+mn-ea"/>
              </a:rPr>
              <a:t>Sugar and Phosphate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ea typeface="+mj-ea"/>
              </a:rPr>
              <a:t>#8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28775"/>
            <a:ext cx="7696200" cy="4751388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en-US" dirty="0" smtClean="0">
                <a:ea typeface="+mn-ea"/>
              </a:rPr>
              <a:t>What type of bond holds together the bases in the middle of the ladder?</a:t>
            </a:r>
          </a:p>
          <a:p>
            <a:pPr marL="0" indent="0">
              <a:buNone/>
              <a:defRPr/>
            </a:pPr>
            <a:r>
              <a:rPr lang="en-US" dirty="0">
                <a:ea typeface="+mn-ea"/>
              </a:rPr>
              <a:t>	</a:t>
            </a:r>
            <a:r>
              <a:rPr lang="en-US" dirty="0" smtClean="0">
                <a:ea typeface="+mn-ea"/>
              </a:rPr>
              <a:t>Covalent Bond</a:t>
            </a:r>
          </a:p>
          <a:p>
            <a:pPr marL="0" indent="0">
              <a:buNone/>
              <a:defRPr/>
            </a:pPr>
            <a:r>
              <a:rPr lang="en-US" dirty="0">
                <a:ea typeface="+mn-ea"/>
              </a:rPr>
              <a:t>	</a:t>
            </a:r>
            <a:r>
              <a:rPr lang="en-US" dirty="0" smtClean="0">
                <a:ea typeface="+mn-ea"/>
              </a:rPr>
              <a:t>Ionic Bond</a:t>
            </a:r>
          </a:p>
          <a:p>
            <a:pPr marL="0" indent="0">
              <a:buNone/>
              <a:defRPr/>
            </a:pPr>
            <a:r>
              <a:rPr lang="en-US" dirty="0">
                <a:ea typeface="+mn-ea"/>
              </a:rPr>
              <a:t>	</a:t>
            </a:r>
            <a:r>
              <a:rPr lang="en-US" dirty="0" smtClean="0">
                <a:ea typeface="+mn-ea"/>
              </a:rPr>
              <a:t>Hydrogen Bond</a:t>
            </a:r>
          </a:p>
          <a:p>
            <a:pPr marL="0" indent="0">
              <a:buNone/>
              <a:defRPr/>
            </a:pPr>
            <a:r>
              <a:rPr lang="en-US" dirty="0">
                <a:ea typeface="+mn-ea"/>
              </a:rPr>
              <a:t>	</a:t>
            </a:r>
            <a:r>
              <a:rPr lang="en-US" dirty="0" smtClean="0">
                <a:ea typeface="+mn-ea"/>
              </a:rPr>
              <a:t>James Bond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05400" y="2785056"/>
            <a:ext cx="4065162" cy="406516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OOFile" ma:contentTypeID="0x0101006025706CF4CD034688BEBAE97A2E701D020200C3831ACA17D8814887A164412888521E" ma:contentTypeVersion="7" ma:contentTypeDescription="Create a new document." ma:contentTypeScope="" ma:versionID="ed1fea5d08807278759d338940aa9e8f">
  <xsd:schema xmlns:xsd="http://www.w3.org/2001/XMLSchema" xmlns:xs="http://www.w3.org/2001/XMLSchema" xmlns:p="http://schemas.microsoft.com/office/2006/metadata/properties" xmlns:ns2="145c5697-5eb5-440b-b2f1-a8273fb59250" targetNamespace="http://schemas.microsoft.com/office/2006/metadata/properties" ma:root="true" ma:fieldsID="174e4b03d57b3d621fa064bbab783e99" ns2:_="">
    <xsd:import namespace="145c5697-5eb5-440b-b2f1-a8273fb59250"/>
    <xsd:element name="properties">
      <xsd:complexType>
        <xsd:sequence>
          <xsd:element name="documentManagement">
            <xsd:complexType>
              <xsd:all>
                <xsd:element ref="ns2:AssetId" minOccurs="0"/>
                <xsd:element ref="ns2:AuthoringAssetId" minOccurs="0"/>
                <xsd:element ref="ns2:AssetType" minOccurs="0"/>
                <xsd:element ref="ns2:Markets" minOccurs="0"/>
                <xsd:element ref="ns2:NumericAssetId" minOccurs="0"/>
                <xsd:element ref="ns2:AppVe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45c5697-5eb5-440b-b2f1-a8273fb59250" elementFormDefault="qualified">
    <xsd:import namespace="http://schemas.microsoft.com/office/2006/documentManagement/types"/>
    <xsd:import namespace="http://schemas.microsoft.com/office/infopath/2007/PartnerControls"/>
    <xsd:element name="AssetId" ma:index="8" nillable="true" ma:displayName="AssetId" ma:indexed="true" ma:internalName="AssetId" ma:readOnly="false">
      <xsd:simpleType>
        <xsd:restriction base="dms:Text"/>
      </xsd:simpleType>
    </xsd:element>
    <xsd:element name="AuthoringAssetId" ma:index="9" nillable="true" ma:displayName="AuthoringAssetId" ma:indexed="true" ma:internalName="AuthoringAssetId" ma:readOnly="false">
      <xsd:simpleType>
        <xsd:restriction base="dms:Text"/>
      </xsd:simpleType>
    </xsd:element>
    <xsd:element name="AssetType" ma:index="10" nillable="true" ma:displayName="AssetType" ma:internalName="AssetType" ma:readOnly="false">
      <xsd:simpleType>
        <xsd:restriction base="dms:Text"/>
      </xsd:simpleType>
    </xsd:element>
    <xsd:element name="Markets" ma:index="11" nillable="true" ma:displayName="Markets" ma:internalName="Markets" ma:readOnly="false">
      <xsd:simpleType>
        <xsd:restriction base="dms:Text"/>
      </xsd:simpleType>
    </xsd:element>
    <xsd:element name="NumericAssetId" ma:index="12" nillable="true" ma:displayName="NumericAssetId" ma:indexed="true" ma:internalName="NumericAssetId" ma:readOnly="false">
      <xsd:simpleType>
        <xsd:restriction base="dms:Unknown"/>
      </xsd:simpleType>
    </xsd:element>
    <xsd:element name="AppVer" ma:index="13" nillable="true" ma:displayName="AppVer" ma:internalName="AppVer" ma:readOnly="fals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LongProperties xmlns="http://schemas.microsoft.com/office/2006/metadata/longProperties"/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NumericAssetId xmlns="145c5697-5eb5-440b-b2f1-a8273fb59250" xsi:nil="true"/>
    <AssetType xmlns="145c5697-5eb5-440b-b2f1-a8273fb59250">TP</AssetType>
    <Markets xmlns="145c5697-5eb5-440b-b2f1-a8273fb59250" xsi:nil="true"/>
    <AppVer xmlns="145c5697-5eb5-440b-b2f1-a8273fb59250" xsi:nil="true"/>
    <AuthoringAssetId xmlns="145c5697-5eb5-440b-b2f1-a8273fb59250">TP001140799</AuthoringAssetId>
    <AssetId xmlns="145c5697-5eb5-440b-b2f1-a8273fb59250">TS001140799</AssetId>
  </documentManagement>
</p:properties>
</file>

<file path=customXml/itemProps1.xml><?xml version="1.0" encoding="utf-8"?>
<ds:datastoreItem xmlns:ds="http://schemas.openxmlformats.org/officeDocument/2006/customXml" ds:itemID="{A1F49212-5E91-4EF0-B7F3-40F93D86A23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3517F87-D76A-4FD2-806A-6234E0015C3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45c5697-5eb5-440b-b2f1-a8273fb5925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8A871D9E-0E18-48AE-8937-336B640FD019}">
  <ds:schemaRefs>
    <ds:schemaRef ds:uri="http://schemas.microsoft.com/office/2006/metadata/longProperties"/>
  </ds:schemaRefs>
</ds:datastoreItem>
</file>

<file path=customXml/itemProps4.xml><?xml version="1.0" encoding="utf-8"?>
<ds:datastoreItem xmlns:ds="http://schemas.openxmlformats.org/officeDocument/2006/customXml" ds:itemID="{6D5064A0-BE86-40BF-B80C-BFA0880894B8}">
  <ds:schemaRefs>
    <ds:schemaRef ds:uri="http://schemas.microsoft.com/office/2006/metadata/properties"/>
    <ds:schemaRef ds:uri="http://schemas.microsoft.com/office/infopath/2007/PartnerControls"/>
    <ds:schemaRef ds:uri="145c5697-5eb5-440b-b2f1-a8273fb59250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11435</TotalTime>
  <Words>308</Words>
  <Application>Microsoft Macintosh PowerPoint</Application>
  <PresentationFormat>On-screen Show (4:3)</PresentationFormat>
  <Paragraphs>62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OMG!! I love Quiz Day</vt:lpstr>
      <vt:lpstr>#1</vt:lpstr>
      <vt:lpstr>#2</vt:lpstr>
      <vt:lpstr>#3</vt:lpstr>
      <vt:lpstr>#4</vt:lpstr>
      <vt:lpstr>#5</vt:lpstr>
      <vt:lpstr>#6</vt:lpstr>
      <vt:lpstr>#7</vt:lpstr>
      <vt:lpstr>#8</vt:lpstr>
      <vt:lpstr>#9</vt:lpstr>
      <vt:lpstr>#10</vt:lpstr>
    </vt:vector>
  </TitlesOfParts>
  <Company>Weld County School District 6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OMG!! I love Quiz Day</dc:title>
  <dc:creator>TRAVIS SCHLAGEL</dc:creator>
  <cp:lastModifiedBy>Travis Schlagel</cp:lastModifiedBy>
  <cp:revision>11</cp:revision>
  <dcterms:created xsi:type="dcterms:W3CDTF">2012-12-04T14:08:29Z</dcterms:created>
  <dcterms:modified xsi:type="dcterms:W3CDTF">2014-02-18T18:12:31Z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arkets">
    <vt:lpwstr/>
  </property>
  <property fmtid="{D5CDD505-2E9C-101B-9397-08002B2CF9AE}" pid="3" name="AssetType">
    <vt:lpwstr>TP</vt:lpwstr>
  </property>
  <property fmtid="{D5CDD505-2E9C-101B-9397-08002B2CF9AE}" pid="4" name="BugNumber">
    <vt:lpwstr>492138L</vt:lpwstr>
  </property>
  <property fmtid="{D5CDD505-2E9C-101B-9397-08002B2CF9AE}" pid="5" name="TPInstallLocation">
    <vt:lpwstr>{Document Themes}</vt:lpwstr>
  </property>
  <property fmtid="{D5CDD505-2E9C-101B-9397-08002B2CF9AE}" pid="6" name="PrimaryImageGen">
    <vt:lpwstr>1</vt:lpwstr>
  </property>
  <property fmtid="{D5CDD505-2E9C-101B-9397-08002B2CF9AE}" pid="7" name="display_urn:schemas-microsoft-com:office:office#APAuthor">
    <vt:lpwstr>REDMOND\cynvey</vt:lpwstr>
  </property>
  <property fmtid="{D5CDD505-2E9C-101B-9397-08002B2CF9AE}" pid="8" name="APAuthor">
    <vt:lpwstr>191</vt:lpwstr>
  </property>
  <property fmtid="{D5CDD505-2E9C-101B-9397-08002B2CF9AE}" pid="9" name="Milestone">
    <vt:lpwstr>Continuous</vt:lpwstr>
  </property>
  <property fmtid="{D5CDD505-2E9C-101B-9397-08002B2CF9AE}" pid="10" name="TPAppVersion">
    <vt:lpwstr>11</vt:lpwstr>
  </property>
  <property fmtid="{D5CDD505-2E9C-101B-9397-08002B2CF9AE}" pid="11" name="TPCommandLine">
    <vt:lpwstr>{PP} {FilePath}</vt:lpwstr>
  </property>
  <property fmtid="{D5CDD505-2E9C-101B-9397-08002B2CF9AE}" pid="12" name="AssetId">
    <vt:lpwstr>TS001140799</vt:lpwstr>
  </property>
  <property fmtid="{D5CDD505-2E9C-101B-9397-08002B2CF9AE}" pid="13" name="IsSearchable">
    <vt:lpwstr>0</vt:lpwstr>
  </property>
  <property fmtid="{D5CDD505-2E9C-101B-9397-08002B2CF9AE}" pid="14" name="NumericId">
    <vt:lpwstr>-1.00000000000000</vt:lpwstr>
  </property>
  <property fmtid="{D5CDD505-2E9C-101B-9397-08002B2CF9AE}" pid="15" name="PublishTargets">
    <vt:lpwstr>OfficeOnline</vt:lpwstr>
  </property>
  <property fmtid="{D5CDD505-2E9C-101B-9397-08002B2CF9AE}" pid="16" name="TPLaunchHelpLinkType">
    <vt:lpwstr>Template</vt:lpwstr>
  </property>
  <property fmtid="{D5CDD505-2E9C-101B-9397-08002B2CF9AE}" pid="17" name="TPFriendlyName">
    <vt:lpwstr>Glowing puzzle pieces design template</vt:lpwstr>
  </property>
  <property fmtid="{D5CDD505-2E9C-101B-9397-08002B2CF9AE}" pid="18" name="display_urn:schemas-microsoft-com:office:office#APEditor">
    <vt:lpwstr>REDMOND\v-luannv</vt:lpwstr>
  </property>
  <property fmtid="{D5CDD505-2E9C-101B-9397-08002B2CF9AE}" pid="19" name="APEditor">
    <vt:lpwstr>92</vt:lpwstr>
  </property>
  <property fmtid="{D5CDD505-2E9C-101B-9397-08002B2CF9AE}" pid="20" name="Provider">
    <vt:lpwstr>EY001142237</vt:lpwstr>
  </property>
  <property fmtid="{D5CDD505-2E9C-101B-9397-08002B2CF9AE}" pid="21" name="SourceTitle">
    <vt:lpwstr>Glowing puzzle pieces design template</vt:lpwstr>
  </property>
  <property fmtid="{D5CDD505-2E9C-101B-9397-08002B2CF9AE}" pid="22" name="TPApplication">
    <vt:lpwstr>PowerPoint</vt:lpwstr>
  </property>
  <property fmtid="{D5CDD505-2E9C-101B-9397-08002B2CF9AE}" pid="23" name="TPLaunchHelpLink">
    <vt:lpwstr/>
  </property>
  <property fmtid="{D5CDD505-2E9C-101B-9397-08002B2CF9AE}" pid="24" name="OpenTemplate">
    <vt:lpwstr>1</vt:lpwstr>
  </property>
  <property fmtid="{D5CDD505-2E9C-101B-9397-08002B2CF9AE}" pid="25" name="UACurrentWords">
    <vt:lpwstr>0</vt:lpwstr>
  </property>
  <property fmtid="{D5CDD505-2E9C-101B-9397-08002B2CF9AE}" pid="26" name="UALocRecommendation">
    <vt:lpwstr>Localize</vt:lpwstr>
  </property>
  <property fmtid="{D5CDD505-2E9C-101B-9397-08002B2CF9AE}" pid="27" name="Applications">
    <vt:lpwstr>64;#PowerPoint 2003;#66;#PowerPoint - Design Templt 2003;#65;#Microsoft Office PowerPoint 2007;#67;#PowerPoint - Design Templt 12;#79;#Template 12</vt:lpwstr>
  </property>
  <property fmtid="{D5CDD505-2E9C-101B-9397-08002B2CF9AE}" pid="28" name="TemplateStatus">
    <vt:lpwstr>Complete</vt:lpwstr>
  </property>
  <property fmtid="{D5CDD505-2E9C-101B-9397-08002B2CF9AE}" pid="29" name="ContentTypeId">
    <vt:lpwstr>0x0101006025706CF4CD034688BEBAE97A2E701D020200C3831ACA17D8814887A164412888521E</vt:lpwstr>
  </property>
  <property fmtid="{D5CDD505-2E9C-101B-9397-08002B2CF9AE}" pid="30" name="IsDeleted">
    <vt:lpwstr>0</vt:lpwstr>
  </property>
  <property fmtid="{D5CDD505-2E9C-101B-9397-08002B2CF9AE}" pid="31" name="ShowIn">
    <vt:lpwstr>Show everywhere</vt:lpwstr>
  </property>
  <property fmtid="{D5CDD505-2E9C-101B-9397-08002B2CF9AE}" pid="32" name="UANotes">
    <vt:lpwstr>Text is visible in high contrast mode, but graphics are not. </vt:lpwstr>
  </property>
  <property fmtid="{D5CDD505-2E9C-101B-9397-08002B2CF9AE}" pid="33" name="PublishStatusLookup">
    <vt:lpwstr>259473</vt:lpwstr>
  </property>
  <property fmtid="{D5CDD505-2E9C-101B-9397-08002B2CF9AE}" pid="34" name="TPClientViewer">
    <vt:lpwstr>Microsoft Office PowerPoint</vt:lpwstr>
  </property>
  <property fmtid="{D5CDD505-2E9C-101B-9397-08002B2CF9AE}" pid="35" name="TPComponent">
    <vt:lpwstr>PPTFiles</vt:lpwstr>
  </property>
  <property fmtid="{D5CDD505-2E9C-101B-9397-08002B2CF9AE}" pid="36" name="TPNamespace">
    <vt:lpwstr>POWERPNT</vt:lpwstr>
  </property>
  <property fmtid="{D5CDD505-2E9C-101B-9397-08002B2CF9AE}" pid="37" name="APTrustLevel">
    <vt:lpwstr>1.00000000000000</vt:lpwstr>
  </property>
  <property fmtid="{D5CDD505-2E9C-101B-9397-08002B2CF9AE}" pid="38" name="TrustLevel">
    <vt:lpwstr>Microsoft Managed Content</vt:lpwstr>
  </property>
  <property fmtid="{D5CDD505-2E9C-101B-9397-08002B2CF9AE}" pid="39" name="Content Type">
    <vt:lpwstr>OOFile</vt:lpwstr>
  </property>
  <property fmtid="{D5CDD505-2E9C-101B-9397-08002B2CF9AE}" pid="40" name="AuthoringAssetId">
    <vt:lpwstr>TP001140799</vt:lpwstr>
  </property>
  <property fmtid="{D5CDD505-2E9C-101B-9397-08002B2CF9AE}" pid="41" name="NumericAssetId">
    <vt:lpwstr/>
  </property>
  <property fmtid="{D5CDD505-2E9C-101B-9397-08002B2CF9AE}" pid="42" name="AppVer">
    <vt:lpwstr/>
  </property>
</Properties>
</file>