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6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2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1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1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4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2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9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7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7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1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E3305-DF4E-1B48-9220-AB67EAFB798B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BB373-786A-6841-940C-9B44F571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2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</a:t>
            </a:r>
            <a:r>
              <a:rPr lang="en-US" dirty="0" err="1" smtClean="0"/>
              <a:t>Quizzy</a:t>
            </a:r>
            <a:r>
              <a:rPr lang="en-US" dirty="0" smtClean="0"/>
              <a:t> Poo Poo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21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  (2pts)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pigments work!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21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 (5pts)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out the entire photosynthesis formula!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2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(2pts)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formula for Glucose?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0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(1pt)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Autotrophs are considered “ self ___________”</a:t>
            </a:r>
          </a:p>
          <a:p>
            <a:r>
              <a:rPr lang="en-US" dirty="0" smtClean="0"/>
              <a:t>A. Reactors</a:t>
            </a:r>
          </a:p>
          <a:p>
            <a:r>
              <a:rPr lang="en-US" dirty="0" smtClean="0"/>
              <a:t>B. Haters</a:t>
            </a:r>
          </a:p>
          <a:p>
            <a:r>
              <a:rPr lang="en-US" dirty="0" smtClean="0"/>
              <a:t>C. Producers</a:t>
            </a:r>
          </a:p>
          <a:p>
            <a:r>
              <a:rPr lang="en-US" dirty="0" smtClean="0"/>
              <a:t>D. Shakers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3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(1pt)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Photosynthesis happens in _____________</a:t>
            </a:r>
          </a:p>
          <a:p>
            <a:endParaRPr lang="en-US" dirty="0"/>
          </a:p>
          <a:p>
            <a:r>
              <a:rPr lang="en-US" dirty="0" smtClean="0"/>
              <a:t>A. Animals</a:t>
            </a:r>
          </a:p>
          <a:p>
            <a:r>
              <a:rPr lang="en-US" dirty="0" smtClean="0"/>
              <a:t>B. Plants and some algae</a:t>
            </a:r>
          </a:p>
          <a:p>
            <a:r>
              <a:rPr lang="en-US" dirty="0" smtClean="0"/>
              <a:t>C. Humans</a:t>
            </a:r>
          </a:p>
          <a:p>
            <a:r>
              <a:rPr lang="en-US" dirty="0" smtClean="0"/>
              <a:t>D. Plants and humans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4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(3pts)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3 ingredients or reactants in the photosynthesis formula??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5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(1pt)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2 things to plants produce as products of photosynthesis?</a:t>
            </a:r>
          </a:p>
          <a:p>
            <a:endParaRPr lang="en-US" dirty="0"/>
          </a:p>
          <a:p>
            <a:r>
              <a:rPr lang="en-US" dirty="0" smtClean="0"/>
              <a:t>A. CO2 and Water</a:t>
            </a:r>
          </a:p>
          <a:p>
            <a:r>
              <a:rPr lang="en-US" dirty="0" smtClean="0"/>
              <a:t>B. O2 and Water</a:t>
            </a:r>
          </a:p>
          <a:p>
            <a:r>
              <a:rPr lang="en-US" dirty="0" smtClean="0"/>
              <a:t>C. Sugar and CO2</a:t>
            </a:r>
          </a:p>
          <a:p>
            <a:r>
              <a:rPr lang="en-US" dirty="0" smtClean="0"/>
              <a:t>D. O2 and Sugar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2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 (1pt)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does the Light Independent reaction occur?</a:t>
            </a:r>
          </a:p>
          <a:p>
            <a:endParaRPr lang="en-US" dirty="0"/>
          </a:p>
          <a:p>
            <a:r>
              <a:rPr lang="en-US" dirty="0" smtClean="0"/>
              <a:t>A. Stoma</a:t>
            </a:r>
          </a:p>
          <a:p>
            <a:r>
              <a:rPr lang="en-US" dirty="0" smtClean="0"/>
              <a:t>B. Thylakoid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Stroma</a:t>
            </a:r>
            <a:endParaRPr lang="en-US" dirty="0" smtClean="0"/>
          </a:p>
          <a:p>
            <a:r>
              <a:rPr lang="en-US" dirty="0" smtClean="0"/>
              <a:t>D. Cell 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2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(1pt)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does the Light Dependent reaction occur?</a:t>
            </a:r>
          </a:p>
          <a:p>
            <a:endParaRPr lang="en-US" dirty="0"/>
          </a:p>
          <a:p>
            <a:r>
              <a:rPr lang="en-US" dirty="0" smtClean="0"/>
              <a:t>A. Stoma</a:t>
            </a:r>
          </a:p>
          <a:p>
            <a:r>
              <a:rPr lang="en-US" dirty="0" smtClean="0"/>
              <a:t>B. Thylakoid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Stroma</a:t>
            </a:r>
            <a:endParaRPr lang="en-US" dirty="0" smtClean="0"/>
          </a:p>
          <a:p>
            <a:r>
              <a:rPr lang="en-US" dirty="0" smtClean="0"/>
              <a:t>D. Cell 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7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(1pt)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main pigment found in plants?</a:t>
            </a:r>
          </a:p>
          <a:p>
            <a:endParaRPr lang="en-US" dirty="0"/>
          </a:p>
          <a:p>
            <a:r>
              <a:rPr lang="en-US" dirty="0" smtClean="0"/>
              <a:t>A. Carotenoids</a:t>
            </a:r>
          </a:p>
          <a:p>
            <a:r>
              <a:rPr lang="en-US" dirty="0" smtClean="0"/>
              <a:t>B. Chloroplasts</a:t>
            </a:r>
          </a:p>
          <a:p>
            <a:r>
              <a:rPr lang="en-US" dirty="0" smtClean="0"/>
              <a:t>C. Chlorophyll</a:t>
            </a:r>
          </a:p>
          <a:p>
            <a:r>
              <a:rPr lang="en-US" dirty="0" smtClean="0"/>
              <a:t>D. Keratin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0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 (1pt)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oxygen form on the earth?</a:t>
            </a:r>
          </a:p>
          <a:p>
            <a:endParaRPr lang="en-US" dirty="0"/>
          </a:p>
          <a:p>
            <a:r>
              <a:rPr lang="en-US" dirty="0" smtClean="0"/>
              <a:t>A. Animals breathe it out</a:t>
            </a:r>
          </a:p>
          <a:p>
            <a:r>
              <a:rPr lang="en-US" dirty="0" smtClean="0"/>
              <a:t>B. Plants just all of a sudden started farting out oxygen</a:t>
            </a:r>
          </a:p>
          <a:p>
            <a:r>
              <a:rPr lang="en-US" dirty="0" smtClean="0"/>
              <a:t>C. Blue-Green Algae started producing oxygen from under the ocean</a:t>
            </a:r>
          </a:p>
          <a:p>
            <a:r>
              <a:rPr lang="en-US" dirty="0" smtClean="0"/>
              <a:t>D. There still isn’t oxygen on the planet</a:t>
            </a:r>
          </a:p>
        </p:txBody>
      </p:sp>
    </p:spTree>
    <p:extLst>
      <p:ext uri="{BB962C8B-B14F-4D97-AF65-F5344CB8AC3E}">
        <p14:creationId xmlns:p14="http://schemas.microsoft.com/office/powerpoint/2010/main" val="1497353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3107</TotalTime>
  <Words>273</Words>
  <Application>Microsoft Macintosh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Photosynthesis Quizzy Poo Poo</vt:lpstr>
      <vt:lpstr>Question 1 (1pt)</vt:lpstr>
      <vt:lpstr>Question 2 (1pt)</vt:lpstr>
      <vt:lpstr>Question 3 (3pts)</vt:lpstr>
      <vt:lpstr>Question 4 (1pt)</vt:lpstr>
      <vt:lpstr>Question 5 (1pt)</vt:lpstr>
      <vt:lpstr>Question 6 (1pt)</vt:lpstr>
      <vt:lpstr>Question 7 (1pt)</vt:lpstr>
      <vt:lpstr>Question 8 (1pt)</vt:lpstr>
      <vt:lpstr>Question 9  (2pts)</vt:lpstr>
      <vt:lpstr>Question 10 (5pts)</vt:lpstr>
      <vt:lpstr>Extra Credit (2pts)</vt:lpstr>
    </vt:vector>
  </TitlesOfParts>
  <Company>St Vrain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Quizzy Poo Poo</dc:title>
  <dc:creator>DTS</dc:creator>
  <cp:lastModifiedBy>DTS</cp:lastModifiedBy>
  <cp:revision>5</cp:revision>
  <dcterms:created xsi:type="dcterms:W3CDTF">2015-01-13T13:33:54Z</dcterms:created>
  <dcterms:modified xsi:type="dcterms:W3CDTF">2015-01-15T17:21:27Z</dcterms:modified>
</cp:coreProperties>
</file>